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242EFAB6-0979-4F47-A982-F3C8FBE73761}" type="datetimeFigureOut">
              <a:rPr lang="en-US" smtClean="0"/>
              <a:t>12-05-21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1DBEE843-6C52-9343-94CC-6E978E8C4E0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pmyrun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s.google.com/document/d/1Y2x6q39-FrZIV3c946LU2J-dl_uzZsCUg55CeDvvHM/edi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tter.com/PinetreeP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 9/10 Heart Rate Monitors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Todd Smith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6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of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 in PE 9/10 is a problem in our schools</a:t>
            </a:r>
          </a:p>
          <a:p>
            <a:r>
              <a:rPr lang="en-US" dirty="0" smtClean="0"/>
              <a:t>How can we make PE more relevant to students in hopes they continue activity after it is compulsory in schools?</a:t>
            </a:r>
          </a:p>
          <a:p>
            <a:r>
              <a:rPr lang="en-US" dirty="0" smtClean="0"/>
              <a:t>All links will be within this presentation. Please explore the sites but you do not need to complete the activities.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52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My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visit the following site and follow the directions that follow.</a:t>
            </a:r>
          </a:p>
          <a:p>
            <a:r>
              <a:rPr lang="en-US" dirty="0">
                <a:hlinkClick r:id="rId2"/>
              </a:rPr>
              <a:t>http://www.mapmyrun.com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Hover on “routes” and click on “map a run”.</a:t>
            </a:r>
          </a:p>
          <a:p>
            <a:r>
              <a:rPr lang="en-US" dirty="0" smtClean="0"/>
              <a:t>Enter your start location (city you live in), choose “run/jog”, and click continue.</a:t>
            </a:r>
          </a:p>
          <a:p>
            <a:r>
              <a:rPr lang="en-US" dirty="0" smtClean="0"/>
              <a:t>A login or register screen will appear – just ignore and close the screen.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66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My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now ready to map a run.</a:t>
            </a:r>
          </a:p>
          <a:p>
            <a:r>
              <a:rPr lang="en-US" dirty="0" smtClean="0"/>
              <a:t>Before you begin please click on “follow roads” in the tools section.</a:t>
            </a:r>
          </a:p>
          <a:p>
            <a:r>
              <a:rPr lang="en-US" dirty="0" smtClean="0"/>
              <a:t>Find your street and click on it – a green arrow will show up to indicate your mapping has begun.</a:t>
            </a:r>
          </a:p>
          <a:p>
            <a:r>
              <a:rPr lang="en-US" dirty="0" smtClean="0"/>
              <a:t>Either map a 2.5km out and back or 5km loop from your street. (km’s will show up on the top right)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06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think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5km as far as you thought it would be?</a:t>
            </a:r>
          </a:p>
          <a:p>
            <a:r>
              <a:rPr lang="en-US" dirty="0" smtClean="0"/>
              <a:t>Estimate the time it would take you to run this route.</a:t>
            </a:r>
          </a:p>
          <a:p>
            <a:r>
              <a:rPr lang="en-US" dirty="0" smtClean="0"/>
              <a:t>Click on the elevation button.  Would the elevation of the route change your estimated time to run the route?</a:t>
            </a:r>
          </a:p>
          <a:p>
            <a:r>
              <a:rPr lang="en-US" dirty="0" smtClean="0"/>
              <a:t>Be prepared to share your route with the class and discuss the above questions.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51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research and read 3 web based articles on heart rate monitors in PE class.</a:t>
            </a:r>
          </a:p>
          <a:p>
            <a:r>
              <a:rPr lang="en-US" dirty="0" smtClean="0"/>
              <a:t>Access the Google document below and leave a comment (at least 250word) and whether or not you think heart rate monitors could increase student motivation in physical activity in PE class and  later in life.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docs.google.com</a:t>
            </a:r>
            <a:r>
              <a:rPr lang="en-US" dirty="0">
                <a:hlinkClick r:id="rId2"/>
              </a:rPr>
              <a:t>/document/d/1Y2x6q39-FrZIV3c946LU2J-dL_uzZsCUg55Ce-DvvHM/edit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3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 to you tube </a:t>
            </a:r>
            <a:r>
              <a:rPr lang="en-US" dirty="0"/>
              <a:t>and search “heart rate monitors in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smtClean="0"/>
              <a:t>class”</a:t>
            </a:r>
          </a:p>
          <a:p>
            <a:r>
              <a:rPr lang="en-US" dirty="0" smtClean="0"/>
              <a:t>Choose at least 3 different videos to watch.</a:t>
            </a:r>
          </a:p>
          <a:p>
            <a:r>
              <a:rPr lang="en-US" dirty="0" smtClean="0"/>
              <a:t>Use you current twitter account and send a “tweet” to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://twitter.com/</a:t>
            </a:r>
            <a:r>
              <a:rPr lang="en-US" dirty="0" smtClean="0">
                <a:hlinkClick r:id="rId2"/>
              </a:rPr>
              <a:t>PinetreePE</a:t>
            </a:r>
            <a:r>
              <a:rPr lang="en-US" dirty="0" smtClean="0"/>
              <a:t> indicating what you thought about the videos you saw.</a:t>
            </a:r>
          </a:p>
          <a:p>
            <a:r>
              <a:rPr lang="en-US" dirty="0" smtClean="0"/>
              <a:t>Do you think these devices will help with motivation of students in their PE classes and keeping them interested in fitness later in life?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382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complete the evaluation that will be sent to your email using survey monkey following this presentation</a:t>
            </a:r>
          </a:p>
          <a:p>
            <a:r>
              <a:rPr lang="en-US" dirty="0" smtClean="0"/>
              <a:t>Thanks for participating!! </a:t>
            </a:r>
            <a:r>
              <a:rPr lang="en-US" dirty="0" smtClean="0">
                <a:sym typeface="Wingdings"/>
              </a:rPr>
              <a:t>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494970"/>
      </p:ext>
    </p:extLst>
  </p:cSld>
  <p:clrMapOvr>
    <a:masterClrMapping/>
  </p:clrMapOvr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49</TotalTime>
  <Words>453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Inspiration</vt:lpstr>
      <vt:lpstr>PE 9/10 Heart Rate Monitors</vt:lpstr>
      <vt:lpstr>Problem of Practice</vt:lpstr>
      <vt:lpstr>Map My Run</vt:lpstr>
      <vt:lpstr>Map My Run</vt:lpstr>
      <vt:lpstr>Questions to think about?</vt:lpstr>
      <vt:lpstr>Google Doc</vt:lpstr>
      <vt:lpstr>You Tube</vt:lpstr>
      <vt:lpstr>Evaluation</vt:lpstr>
    </vt:vector>
  </TitlesOfParts>
  <Company>SD #43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 9/10 Heart Rate Monitors</dc:title>
  <dc:creator>Todd Smith</dc:creator>
  <cp:lastModifiedBy>Todd Smith</cp:lastModifiedBy>
  <cp:revision>6</cp:revision>
  <dcterms:created xsi:type="dcterms:W3CDTF">2012-05-22T02:58:33Z</dcterms:created>
  <dcterms:modified xsi:type="dcterms:W3CDTF">2012-05-22T03:51:52Z</dcterms:modified>
</cp:coreProperties>
</file>