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Default Extension="pdf" ContentType="application/pdf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8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7FB78-D8C2-F54B-BDF0-79A1139C827E}" type="datetimeFigureOut">
              <a:rPr lang="en-US" smtClean="0"/>
              <a:t>4/22/12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46A6-E5CD-CE4F-8277-EBB8F2602E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7FB78-D8C2-F54B-BDF0-79A1139C827E}" type="datetimeFigureOut">
              <a:rPr lang="en-US" smtClean="0"/>
              <a:t>4/22/12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46A6-E5CD-CE4F-8277-EBB8F2602E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7FB78-D8C2-F54B-BDF0-79A1139C827E}" type="datetimeFigureOut">
              <a:rPr lang="en-US" smtClean="0"/>
              <a:t>4/22/12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46A6-E5CD-CE4F-8277-EBB8F2602E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7FB78-D8C2-F54B-BDF0-79A1139C827E}" type="datetimeFigureOut">
              <a:rPr lang="en-US" smtClean="0"/>
              <a:t>4/22/12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46A6-E5CD-CE4F-8277-EBB8F2602E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7FB78-D8C2-F54B-BDF0-79A1139C827E}" type="datetimeFigureOut">
              <a:rPr lang="en-US" smtClean="0"/>
              <a:t>4/22/12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46A6-E5CD-CE4F-8277-EBB8F2602E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7FB78-D8C2-F54B-BDF0-79A1139C827E}" type="datetimeFigureOut">
              <a:rPr lang="en-US" smtClean="0"/>
              <a:t>4/22/12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46A6-E5CD-CE4F-8277-EBB8F2602E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7FB78-D8C2-F54B-BDF0-79A1139C827E}" type="datetimeFigureOut">
              <a:rPr lang="en-US" smtClean="0"/>
              <a:t>4/22/12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46A6-E5CD-CE4F-8277-EBB8F2602E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7FB78-D8C2-F54B-BDF0-79A1139C827E}" type="datetimeFigureOut">
              <a:rPr lang="en-US" smtClean="0"/>
              <a:t>4/22/12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46A6-E5CD-CE4F-8277-EBB8F2602E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7FB78-D8C2-F54B-BDF0-79A1139C827E}" type="datetimeFigureOut">
              <a:rPr lang="en-US" smtClean="0"/>
              <a:t>4/22/12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46A6-E5CD-CE4F-8277-EBB8F2602E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7FB78-D8C2-F54B-BDF0-79A1139C827E}" type="datetimeFigureOut">
              <a:rPr lang="en-US" smtClean="0"/>
              <a:t>4/22/12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46A6-E5CD-CE4F-8277-EBB8F2602E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7FB78-D8C2-F54B-BDF0-79A1139C827E}" type="datetimeFigureOut">
              <a:rPr lang="en-US" smtClean="0"/>
              <a:t>4/22/12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46A6-E5CD-CE4F-8277-EBB8F2602E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7FB78-D8C2-F54B-BDF0-79A1139C827E}" type="datetimeFigureOut">
              <a:rPr lang="en-US" smtClean="0"/>
              <a:t>4/22/12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F46A6-E5CD-CE4F-8277-EBB8F2602ED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df"/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df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df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595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fr-CA" sz="6200" dirty="0" smtClean="0">
                <a:solidFill>
                  <a:srgbClr val="FFFFFF"/>
                </a:solidFill>
                <a:latin typeface="Comic Sans MS"/>
                <a:cs typeface="Comic Sans MS"/>
              </a:rPr>
              <a:t>Qu’est-ce que c’est?</a:t>
            </a:r>
            <a:br>
              <a:rPr lang="fr-CA" sz="6200" dirty="0" smtClean="0">
                <a:solidFill>
                  <a:srgbClr val="FFFFFF"/>
                </a:solidFill>
                <a:latin typeface="Comic Sans MS"/>
                <a:cs typeface="Comic Sans MS"/>
              </a:rPr>
            </a:br>
            <a:r>
              <a:rPr lang="fr-CA" sz="6200" dirty="0" smtClean="0">
                <a:solidFill>
                  <a:srgbClr val="FFFFFF"/>
                </a:solidFill>
                <a:latin typeface="Comic Sans MS"/>
                <a:cs typeface="Comic Sans MS"/>
              </a:rPr>
              <a:t/>
            </a:r>
            <a:br>
              <a:rPr lang="fr-CA" sz="6200" dirty="0" smtClean="0">
                <a:solidFill>
                  <a:srgbClr val="FFFFFF"/>
                </a:solidFill>
                <a:latin typeface="Comic Sans MS"/>
                <a:cs typeface="Comic Sans MS"/>
              </a:rPr>
            </a:br>
            <a:r>
              <a:rPr lang="fr-CA" sz="2900" dirty="0" smtClean="0">
                <a:solidFill>
                  <a:srgbClr val="FFFFFF"/>
                </a:solidFill>
                <a:latin typeface="Comic Sans MS"/>
                <a:cs typeface="Comic Sans MS"/>
              </a:rPr>
              <a:t>Un projet d’</a:t>
            </a:r>
            <a:r>
              <a:rPr lang="fr-CA" sz="2900" dirty="0" smtClean="0">
                <a:solidFill>
                  <a:srgbClr val="FFFFFF"/>
                </a:solidFill>
                <a:latin typeface="Comic Sans MS"/>
                <a:cs typeface="Comic Sans MS"/>
              </a:rPr>
              <a:t>écriture et compréhension des lettres et leurs sons pour la maternelle </a:t>
            </a:r>
            <a:endParaRPr lang="fr-CA" sz="6200" dirty="0">
              <a:solidFill>
                <a:srgbClr val="FFFFFF"/>
              </a:solidFill>
              <a:latin typeface="Comic Sans MS"/>
              <a:cs typeface="Comic Sans M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2221" y="3245555"/>
            <a:ext cx="2554111" cy="25541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3179" y="3886200"/>
            <a:ext cx="2737555" cy="2662272"/>
          </a:xfrm>
          <a:prstGeom prst="rect">
            <a:avLst/>
          </a:prstGeom>
        </p:spPr>
      </p:pic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564443"/>
            <a:ext cx="4340578" cy="435509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2514" y="2441222"/>
            <a:ext cx="8229600" cy="11994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CA" sz="6200" dirty="0" smtClean="0">
                <a:solidFill>
                  <a:srgbClr val="FFFFFF"/>
                </a:solidFill>
                <a:latin typeface="Comic Sans MS"/>
                <a:cs typeface="Comic Sans MS"/>
              </a:rPr>
              <a:t>soleil</a:t>
            </a:r>
            <a:endParaRPr lang="fr-CA" sz="6200" dirty="0">
              <a:solidFill>
                <a:srgbClr val="FFFFFF"/>
              </a:solidFill>
              <a:latin typeface="Comic Sans MS"/>
              <a:cs typeface="Comic Sans M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564443"/>
            <a:ext cx="4340578" cy="435509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500" dirty="0" smtClean="0">
                <a:latin typeface="Comic Sans MS"/>
                <a:cs typeface="Comic Sans MS"/>
              </a:rPr>
              <a:t>Bravo!!</a:t>
            </a:r>
            <a:endParaRPr lang="en-US" sz="6500" dirty="0">
              <a:latin typeface="Comic Sans MS"/>
              <a:cs typeface="Comic Sans M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19800" r="-19800"/>
              <a:stretch>
                <a:fillRect/>
              </a:stretch>
            </p:blipFill>
          </mc:Choice>
          <mc:Fallback>
            <p:blipFill>
              <a:blip r:embed="rId3"/>
              <a:srcRect l="-19800" r="-19800"/>
              <a:stretch>
                <a:fillRect/>
              </a:stretch>
            </p:blipFill>
          </mc:Fallback>
        </mc:AlternateContent>
        <p:spPr/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28288" r="-28288"/>
              <a:stretch>
                <a:fillRect/>
              </a:stretch>
            </p:blipFill>
          </mc:Choice>
          <mc:Fallback>
            <p:blipFill>
              <a:blip r:embed="rId3"/>
              <a:srcRect l="-28288" r="-28288"/>
              <a:stretch>
                <a:fillRect/>
              </a:stretch>
            </p:blipFill>
          </mc:Fallback>
        </mc:AlternateContent>
        <p:spPr>
          <a:xfrm>
            <a:off x="-1405467" y="471312"/>
            <a:ext cx="8229600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5674" y="2719999"/>
            <a:ext cx="8229600" cy="88503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fr-CA" sz="6700" dirty="0" smtClean="0">
                <a:solidFill>
                  <a:srgbClr val="FFFFFF"/>
                </a:solidFill>
                <a:latin typeface="Comic Sans MS"/>
                <a:cs typeface="Comic Sans MS"/>
              </a:rPr>
              <a:t>ballon</a:t>
            </a:r>
            <a:endParaRPr lang="fr-CA" sz="6700" dirty="0">
              <a:solidFill>
                <a:srgbClr val="FFFFFF"/>
              </a:solidFill>
              <a:latin typeface="Comic Sans MS"/>
              <a:cs typeface="Comic Sans MS"/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-28288" r="-28288"/>
              <a:stretch>
                <a:fillRect/>
              </a:stretch>
            </p:blipFill>
          </mc:Choice>
          <mc:Fallback>
            <p:blipFill>
              <a:blip r:embed="rId3"/>
              <a:srcRect l="-28288" r="-28288"/>
              <a:stretch>
                <a:fillRect/>
              </a:stretch>
            </p:blipFill>
          </mc:Fallback>
        </mc:AlternateContent>
        <p:spPr>
          <a:xfrm>
            <a:off x="-1405467" y="471312"/>
            <a:ext cx="822960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98244" r="-98244"/>
          <a:stretch>
            <a:fillRect/>
          </a:stretch>
        </p:blipFill>
        <p:spPr>
          <a:xfrm>
            <a:off x="-1137356" y="274638"/>
            <a:ext cx="8229600" cy="494647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3291" y="2455333"/>
            <a:ext cx="8229600" cy="118533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FFFFFF"/>
                </a:solidFill>
                <a:latin typeface="Comic Sans MS"/>
                <a:cs typeface="Comic Sans MS"/>
              </a:rPr>
              <a:t>chat</a:t>
            </a:r>
            <a:endParaRPr lang="en-US" sz="6600" dirty="0">
              <a:solidFill>
                <a:srgbClr val="FFFFFF"/>
              </a:solidFill>
              <a:latin typeface="Comic Sans MS"/>
              <a:cs typeface="Comic Sans MS"/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rcRect l="-98244" r="-98244"/>
          <a:stretch>
            <a:fillRect/>
          </a:stretch>
        </p:blipFill>
        <p:spPr>
          <a:xfrm>
            <a:off x="-1137356" y="274638"/>
            <a:ext cx="8229600" cy="494647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1519" t="42901" r="65823"/>
          <a:stretch>
            <a:fillRect/>
          </a:stretch>
        </p:blipFill>
        <p:spPr>
          <a:xfrm>
            <a:off x="-635000" y="731837"/>
            <a:ext cx="4875618" cy="412238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354" y="2398889"/>
            <a:ext cx="8229600" cy="113083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CA" sz="5600" dirty="0" smtClean="0">
                <a:solidFill>
                  <a:srgbClr val="FFFFFF"/>
                </a:solidFill>
                <a:latin typeface="Comic Sans MS"/>
                <a:cs typeface="Comic Sans MS"/>
              </a:rPr>
              <a:t>maison</a:t>
            </a:r>
            <a:endParaRPr lang="fr-CA" sz="5600" dirty="0">
              <a:solidFill>
                <a:srgbClr val="FFFFFF"/>
              </a:solidFill>
              <a:latin typeface="Comic Sans MS"/>
              <a:cs typeface="Comic Sans MS"/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rcRect l="-11519" t="42901" r="65823"/>
          <a:stretch>
            <a:fillRect/>
          </a:stretch>
        </p:blipFill>
        <p:spPr>
          <a:xfrm>
            <a:off x="-635000" y="618948"/>
            <a:ext cx="4875618" cy="412238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705556"/>
            <a:ext cx="50800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5917" y="2262885"/>
            <a:ext cx="8229600" cy="127194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CA" sz="6200" dirty="0" smtClean="0">
                <a:solidFill>
                  <a:srgbClr val="FFFFFF"/>
                </a:solidFill>
                <a:latin typeface="Comic Sans MS"/>
                <a:cs typeface="Comic Sans MS"/>
              </a:rPr>
              <a:t>poisson</a:t>
            </a:r>
            <a:endParaRPr lang="fr-CA" sz="6200" dirty="0">
              <a:solidFill>
                <a:srgbClr val="FFFFFF"/>
              </a:solidFill>
              <a:latin typeface="Comic Sans MS"/>
              <a:cs typeface="Comic Sans M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705556"/>
            <a:ext cx="5080000" cy="381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29</Words>
  <Application>Microsoft Macintosh PowerPoint</Application>
  <PresentationFormat>On-screen Show (4:3)</PresentationFormat>
  <Paragraphs>7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Qu’est-ce que c’est?  Un projet d’écriture et compréhension des lettres et leurs sons pour la maternelle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Bravo!!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Andrea Spring</dc:creator>
  <cp:lastModifiedBy>Andrea Spring</cp:lastModifiedBy>
  <cp:revision>8</cp:revision>
  <dcterms:created xsi:type="dcterms:W3CDTF">2012-04-22T22:43:58Z</dcterms:created>
  <dcterms:modified xsi:type="dcterms:W3CDTF">2012-04-22T23:05:03Z</dcterms:modified>
</cp:coreProperties>
</file>